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4E42-B928-424D-A934-40A10FA3C8C9}" type="datetimeFigureOut">
              <a:rPr lang="es-MX" smtClean="0"/>
              <a:pPr/>
              <a:t>22/06/2011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5CAF8-379E-4A92-BCD2-0EE5EEA9EF5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CAF8-379E-4A92-BCD2-0EE5EEA9EF53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5CAF8-379E-4A92-BCD2-0EE5EEA9EF53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FE9906-AF48-4976-A4A9-66767903487F}" type="datetimeFigureOut">
              <a:rPr lang="es-ES" smtClean="0"/>
              <a:pPr/>
              <a:t>22/06/2011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019724-5459-4AA5-86F0-06208AB271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tvalleoaxaca.edu.mx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11560" y="1700808"/>
            <a:ext cx="82880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SOFTWARE DE SISTEMAS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Imagen" descr="http://itvalleoaxaca.edu.mx/wp-content/themes/itvo/img/i_0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123728" y="2636912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 Demi" pitchFamily="34" charset="0"/>
              </a:rPr>
              <a:t>PRESENTAN: </a:t>
            </a:r>
          </a:p>
          <a:p>
            <a:pPr algn="ctr"/>
            <a:endParaRPr lang="es-MX" sz="2400" dirty="0" smtClean="0">
              <a:latin typeface="Berlin Sans FB Demi" pitchFamily="34" charset="0"/>
            </a:endParaRPr>
          </a:p>
          <a:p>
            <a:r>
              <a:rPr lang="es-MX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López García Francisco</a:t>
            </a:r>
          </a:p>
          <a:p>
            <a:r>
              <a:rPr lang="es-MX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Martínez Hernández Luz Mireya</a:t>
            </a:r>
          </a:p>
          <a:p>
            <a:r>
              <a:rPr lang="es-MX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Vázquez García Luz María</a:t>
            </a:r>
          </a:p>
          <a:p>
            <a:r>
              <a:rPr lang="es-MX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Jiménez </a:t>
            </a:r>
            <a:r>
              <a:rPr lang="es-MX" sz="2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Pérez Bartolomé</a:t>
            </a:r>
            <a:endParaRPr lang="es-MX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80112" y="5288340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4º. A</a:t>
            </a:r>
          </a:p>
          <a:p>
            <a:endParaRPr lang="es-MX" sz="2400" dirty="0" smtClean="0"/>
          </a:p>
          <a:p>
            <a:r>
              <a:rPr lang="es-MX" sz="2400" dirty="0" smtClean="0"/>
              <a:t>Licenciatura en Informática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578645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PROFESOR</a:t>
            </a:r>
            <a:r>
              <a:rPr lang="es-MX" b="1" dirty="0" smtClean="0">
                <a:solidFill>
                  <a:schemeClr val="bg1"/>
                </a:solidFill>
              </a:rPr>
              <a:t>: 	</a:t>
            </a:r>
            <a:r>
              <a:rPr lang="es-MX" b="1" dirty="0" smtClean="0"/>
              <a:t>LIC.ERENDIRA</a:t>
            </a:r>
            <a:endParaRPr lang="es-ES" b="1" dirty="0"/>
          </a:p>
        </p:txBody>
      </p:sp>
      <p:sp>
        <p:nvSpPr>
          <p:cNvPr id="13316" name="AutoShape 4" descr="data:image/jpeg;base64,/9j/4AAQSkZJRgABAQAAAQABAAD/2wBDAAkGBwgHBgkIBwgKCgkLDRYPDQwMDRsUFRAWIB0iIiAdHx8kKDQsJCYxJx8fLT0tMTU3Ojo6Iys/RD84QzQ5Ojf/2wBDAQoKCg0MDRoPDxo3JR8lNzc3Nzc3Nzc3Nzc3Nzc3Nzc3Nzc3Nzc3Nzc3Nzc3Nzc3Nzc3Nzc3Nzc3Nzc3Nzc3Nzf/wAARCAC7AJUDASIAAhEBAxEB/8QAGwAAAQUBAQAAAAAAAAAAAAAABAACAwUGAQf/xAA6EAABBAEDAgUCBQIFBAIDAAABAgMEEQUAEiExQQYTIlFhFHEVMoGRoSNCFmKx0fAkM1LxNMFyguH/xAAUAQEAAAAAAAAAAAAAAAAAAAAA/8QAFBEBAAAAAAAAAAAAAAAAAAAAAP/aAAwDAQACEQMRAD8A9wJrVZmshKhtxlwYapYcd2ubAo7E0Tu4B9q/XRGXAONkhSn0gtkbo5pwf/iex1lUNRn2VFmRlmY+Mj7S0i2lOkkkHg0roR0/fQXgysla4ATjJKUyAFPKWOGP8prm+nb/APkS87MS4pKcDOUEnqAORYHH7nj4vWfZcgI3eXJ8TJAuwCaNkkn72Tz8e3W5xk2NJluyIisgDHjpQ6hxhNuBAJAsjcSdx6HroC5WZkMBopw850rZ8whCL2Hn0n54/nQ6c9PLq92BneWDaSE8kfIPf7f+6VIx8ZSiJedbQ46pQbSAlO4kqvgD56+1HUYmxVLWPxTxCWlJSRSClQrqbI7kDoB88c6DUs5WS6xJUMVKbcZaUtCXBQcULpI72a/n7WO1l8oZASvDOhoveXuSTu23+fkAV+o6fI0FkJcOHkWGlzsvviMtkttetLo5PqFck97q646GuyEQo8yRi33pyhJeadbIQlaG1lZUNtJoeoWbvt76C0YyUtbUgPwVJfba8xtISunDVkAlPvQrrzpiMy+5AclDEzUrbUB5C26WsHqUjv8ArqhlPwoy5UZrJ5kuMkoSlqgBR4SDVe456D4o6E+qxi1f1ctnULCypK1NbiivTYVs9j81uOg0h8QPCj+CZMJ2kkeT6r4odfn37HtzqVrOPPMSnBiZ7amW9yQ61XmnpQ/5ddtU7j0JvBx5LOSyflNS3FBxtulqWsqJ3DbyAFqoVzxVmtRSQxAejKezeaSmS2FpWNqiu7ISRtsd/YCzoL5WcWiExIXisgVOqUktIZtSK7kXwD20NJ8RyEsLXHweTWsECls0O19LPAP6kaEcls4ea+xIzGVkuhoJKFISpKN5ACwdoFivfj21XOycace1jXcjlUtpebUl4tbVN8UEgbbq77cEc9rC8HiRz8y8PkUthK1LJZNiiK46ciz21LDzxmwJEpnHyh5bfmIBTYdBugkjr2uul6pIC4+WjPA5rMK8pvznUutJraB29NK9+L5HtqSJmoUaSSrMZWRvQUpaVHsAqujwngiu/Ggsx4kd84JOGyZb2n1COb3X0r2+f40U9mw3kHIbUCY+ttaUKW0gFAKq6m+KCgftZ1njkYBiyY0nMZZ1EljZbke/K3WbBCeD169K0Y4W8Xk20TMxOJISvoind6lAAAC+KJNfH6Bqx9tLS/1+dLQB5otpxUtTz5jtpaJU8ElRQB3oddZhmYp2Q3HR4skfUuK8sNmGncTdHiqBs9e1c99avJsLlY+RHb8re4gpHnI3os+47j41QyFTcVDSJcvHNPuPBLDgiEJSmjweevA59gel8A5jLNqjuMqzakyYqX1vqVHTZShZs1yOBXTr7XqqVl0padc/xS86pA2BIhUSoDkgEUT/AKaJW7OVGU+vP4ZKCfLWtsBCd1FRF3d1Rq+iTx7OeU+1FdRMy2KRKkoaDJQmkJTZsgdRYHB6enQNjZB0trlDxOX246EqcbRDSCd1hPXuTXxp+SyzbjWMeYzjraHSra6iNuDvrQnnkAUF9x0s9tPnPSGWIxGXxLTvkW+lQGx2yCCE8mqCv31C5MnpZRIOZwKo4VsCkt2krJuibNV6T+5PbQMeywkTn3oWfEdpSUqAEHcSkgJBskEgKvqO9aMdlOSIzDrPiQIabIYdUiLy46Bu+44qxXTuNJ9x9uIECdgUyyvcFLT6S0Unbxd339iLrQyZU9yEtyNMwjwCfMDbbfJAAtRSTwRzf/AQhEhceG1Jb8UtlsrLaSiJy45Qvgq5Nc831u9S5OWpx5llHijyHoyPIkFEZSgpfIUo0QE2QPeiKBBOmfiEh2IoN5fCAKXSVNoI9RUEggUeO18/fjU7D2QlOSG0ScM4pJCGi4Uq8w7eCa5JvjtfbQRt5F6ZJfMfxEmNHYaAAWyFFW1J3LN0QDRUOtgX76hiTX2obTqvFRVGDwYWXYg3NkAqIUoqsGkkWbon9rKXIfbeX9FOwbSQgBQWoBQVzuv4JA/Y/cCx3cg4y8n63w+pqObc9JASRVk9q6i9BLPyAYyEmOfELcRXm7i04yVFKSkAUSqgLHHAF3xrqMit3HKS34jZ85nc846Ip4a6AFJN8Eiz106RI+slx2PqcG+04EIkou3FrP59tXxRFfJ5OusJltyXPJdwX0ja9i0o4UlrfzuPPISO/G7r00HESXZz8aNB8SMfUobIeT5Fl2iQTVjb1HTpWgcfk04+YFzfEDLzKEpZWVMUtYTvFqJJISFc7iTd/NmeW9KaeeXDcwb5Spa46VLT5v5hXIAHG778jkk8m4pSHvOcnDDOMUPWwQVA2R6uK5+/W+ugjckyin6U59hqTEZUqQ4uMBvG0KDgG7gAKH86DxuTkLyCUL8URHWisBKBHFr4ojr6eb5Px076Qv48f1tzCypSWStACjaiAEkj34GmsPYtUhIYXELxvb5ZTu/j9f5+dAeD/wAvS13S0AmVccax0hbDrbToR6FuGkpPueDqkdXnyhBkxcK7Q9CnHlckponlPez07HVxnDWJlH6b6n0f9myN/wAWOdZV+IqaURF+EQRFSGUF2QCG2z2HPII9jxX6aA6BEkOvFiVBwxhNkF1tlVhpYBN1t6lJH/CdSIiOvSWhOxWILYRtKgu1IoEpAsdLP8k6HTivpXcozD8PpS25Fdbad86w4CPyEbr9RA9q9+uoziYTTbC2PChW65vJb+pSCj1VuPq5vrYurGgkisvzX0LmYfFNNpbKSSoEnaClIr2scfGoG2ZzsUxUY7DuNecrcrzE/mJIrbVFQFD529dCJx8eGhtKvCzy3VqKUhcpIUs0ojgGu5APbjTnsKlxUZafDD6AhSgprzwUqST1Pq68A9e54Ogs5UCdKYaecwmNVKU2pp5CnAobQRspVcgc8HjvxohTBx8iU6jDw2oxZUC8ldLUdoO0gDurj/nIWGAU6ylvASGWIrjzzJLgP9WiD+bmzZquOf2ijsusLkgeGXwZW5LimnaBTvJF2bvm7/8AWgeMbLU0lY8MYslXqCC4Ee55463XFcG+TQ0XExakFbznh+Ah9jauOpDgO5V1+hCUoP8AHa9CzsY29isb5WEf/wCmWtH0y3eUt7VH89nqQmjfUjmr0jj487FBC/D7rSIrYMZC3NwIWs7gNp6gJCv1FXzoHpxjrsthyb4dxyGisBa/NBU2LV6h78kUPk+w08Q3GmJcdeDgRw7SGUB1Kg/RKtpBqvSkn4r40AziIdsNq8PzFIBDQeU8kKUFEWqk0B0s1XTgaInYtmcxIbexMsLhpTFYUw4PWyVEDaFWDSaJ3Dm9BMqCuG9DMLw1ELpbDqqXQacHUbqoc7aPf/8AWi56I63bcPAwHHXGEKkIDyUkKKif2BTYPcjtWqpcCEhBdc8MT0JZbDh3P9qIogHmgP8AnOj21k5E5P8Aw5MRKWk/1C5YqgDx06H4PXp2BZHEKTMdUz4bgORwkf1HHUpCuAqz7UR7c9e2mRmcjsdLfh6EptZIdQiQn1rBB5JPVJFfJ9qGhMcmNGmLiteHZ6FvMhmQCsna24aNdqsEnm/brepJGOiMSnNnh2epTbiyh1LyihR3Gj70eDVe/U8kLaXDSwmUyxhIyvMeb8kKfCPqKtRPuCn1H51XRoz6JKHP8NQY6WZAp1bu3YdyUlQuuvJFXdAd9OTCj5B+a9P8PzG3q88kLVTigANo6c/A/wBdOaQyv6WL/h3IttMP+Y2reQEqUeT9uT/6N6DYA9tLSHTS0AeaAViZQUy4/wD0z/Tavco9qr/Y/Y6yj2NjiBFf/D84dylJW0h5fmpoHkjuDZFnnprWZhSUYyQpbjzaQiytgWsfYe+spKLMWQ5EdzOdSpvaPQkkH02KIHyP2HvyHJxTNkpkrxviBC1uC0pSraRwKqxXCQb7E8ak/BoSWXBHYyocTD89KDIUkpJBHl+n1BR5NUeR765KkwJSRkV5PKMhqo+xtB3IXtJJ4HcVZurA9r0yeuDEmhh/PZQSGlpUlJSVFJ2duO4Ubvjk9OdAVNWkOJyDeNzLi57amnUJ3BTCAAOB/aSUp9uCToGMlK2kuu47xC26ob1N+a4oAjgDkC+hsEc30O7kydkIX0eOH4tLbW4wtLUpLaStYJSLN/3dOfk6Gm5jFy5AeGcnx1JCAhDbQOw1yRwRZ7/xoOmAycbLfbiZ7zmk0lkvOJ3nqNpq67XXtwa0Q2YcKKhpMfOKVNSpRbtSnUAOcqI6iyRz7Ear3MhB8suRvEORS7sWErLA43d623+av10U4/Dix5OJnZ2UqQ5tBV5QtFhKlBJIujuBNm/20DW4ECU61HXG8QpDiqC3t5SiwRZuwn8xH6ffRbDMTGsJdYbzq02uKGgV+kcjdRraPZXTpqOZkYbAghWbkpcXEKkSPLSVOJWoEGq6+muBVX011eSjY2VLiy87ODqm9iQtpKilRCfWng8+rofnjQRYowZkNqDEbzYYddKkyCo/069PCuiR14FVVVepZLUea/kZLLedjvA+YtLa1tJcIpv0gXyA3fTv86JYeZlxYLUbPygXy8ltzy029RCvavSBtHuL786GMyJkGY8RHiR9TiC44s+QLeAG8XxXpA7e3Ogan6fGiNkIzWdeW4hTqWlbq7ja4D06ki7rt818hUZ0OJKPEjrSwEELccAUD6VWk9q59jZ04ZSLYUrxNMfpTaw4WmwD/YeOKq7PA+L0Vjcr9LMWMj4hWsupHlJDQKXAtIKFA11ArigLOg5Clxo8tExoZ1x5KSlTUhJWAFEKP5rI7AlP/iB7X18wW8MwUnMusypKnFqIJdG1G31WOR6U0P17ad+IMvYdK/8AEbykrlBtEsspCmFhJNEcX1HY9ee+pMrkirJyG2/ETkNttv1ITG3FCgaURaarg82ep+KCD6ZIzLmOk5LMK3lCG+SUKBTuO49Dya6dvbXYBitzkR1S84Hi4RSlqWFbVEBSiBZ3bb9hf31ybmI8mRJvxM5GYSEpCExyaI27iq08cg8Wfzc9hqSHNL2RDTfid5RW6n0ORhtWbFpFjgUCO35vfQbJJ9udLSH66WgA8QeX+DyvOkCM3s5eq9nI51TR8kiC6w9L8RpeiO+YW0LYFLSmkgBQFlQN/f241pZC2mmVLfUhLaeVFZAA+96oclJjOIYONmYmmyv0vOJ2FRHHT2JBIFXoBYmQIizHV+JmniktteaGQC0oqJ/LVeoGhx2vpqFt/KOOR2B4nRvlDdHU3GQoLRtvefSNosK4+OvtO/KkOyEx4L+CSFR0l0LpSXHrIIACroHb1H93c9GKOWQ4htErw4h1ogNpCCCjmqAvizxx7++gEVkn3W1hXixpBNpAVFCTRqlUOTxZB+b7aKZzITEeZ/xKwuQVgsuiPYSiub63zfPvrmTjf1mQhfh3e2hBcbfSE08DyRRsCj0N9PnTEiUE+Up7w2qyTagCeVGhXA4SQB9tBbY45GXBkFrNMPrUtIaebYFNgUVAi+bB/m9Dxsb4hCn1KysdpSnLJbjJPmcABR+aAFc9OvSnY45OIzJTIcw6FeTvaLVpAWem7pabPXg1Xc6c7kMgmJDWmVivPW6tK6WrylAcgJPvtBv5H6aB34d4g8xKzm2twA3ARfSrmzxftx7/ADqZ7Gzn8wJDsxleP9JMNxizad1EEmgbNk1zQ9tAszs2Skuy8GTuSkoQ6oA8+rkkm/YV1POjmp0tU91apONONbJJKXDvSmgbJ6Dm/itB1iJl2oTzP4k0p4uJLLq2SdiOLCvV6ieefnUJgZ4KsZhokiqVGBHU81x8ft37NRNyBhrbEzGGaHfRudsLbFA305s9hXTUaJefdQ6pCsP6QfX5iikDsrryOt9OhHayEz+LzCo0RqPlktrabUl1am1KLpPF3fYfzzqSZCzS/KELJRmmwylC/OjFwqVR5uxweOPv76HTKzzcpsSVYhLQUnzE+aoK2E8nnvV0OmnOz8z9Y8GmscIiXUoQ66+UkpNHt1NXxxz79wa5A8QBRebycVxQbVTZYO0qJBHG6u1WeeTqUMZ0YlW96MucVJUP6IrbxYPIF9ef0+dcfl5k5N1qGMe5HCwU7pFObdvdIH/kFHr269tMZm5hWGbktDGvSFKKlHzz5Yb5ohQHXp7aCWHAycXHPMpfx6HioeQW4xCEJuyCLs9T7ddNZg5tElLjk2CW9zYLYjmtgPqrnhRFgH7cew6srmWEpMhvEcr2H/qlClE8Dp1qh9/20XHyGQ8phEpuEJTr4AbadKkloVuUDXUX9unvoLsaWkOnOloBcola4DqWo7MhZApp9VIVyOpo6zBxBZioWnC4z6lalF1hx4bRYG2lVYHB4r3PxrRZ1ovYmS2I31JUn/s3W/kcXYr99Zw42MzEQ4nws8VrdUktiSNyRSaVe7odo4HPHueQIk4lxtxv6LA4xaQlCja9uxaSDQocgHoe1D9OtYx2RMednYHHlwpU6HA/yt1JBQCK45vnsffQcFhcGSt2N4VlN72Sjb9UCaIJUOVkV6Ujp1PtyIXsXCDkZKvDspxb6V/9KZH/AGglQTuu+4Ke/a6BvQHOYp2XAXIk4SE9kA8CFIf2FwA3uKgOCTYrngnnTZOKQlDTcfw/jXZDjai8x5oQUA+kGxdirH+3TQYiRH1ubPC8xWxxaSBI5vdz1VwPVf6/pq4ybKZZURjJzuxlgpV5ikB1O8EprcDuTyfV/wDWgYWpa4GQLuIjIfDKGm0iQFoUkWRzQICbvn+NRGKtGIiiP4eiOJWouKaTKAQ2RQQoKrmwB06UNMmsRpAVPdwM5Up5wqLSHgFq2I4VQVRBuvvV9tDZDGwIK3m2sDknWWUg+ah+klO2+CVWK4HvfvydAnccpPkqb8OQm0LXt9UoeoGjSeRQJuq9unbRMCBvx+UaGE+kLzTjaUiRS3QOAASPSKrntx+goSHMeqGz4fyQYcfQ/u8wEEBQFg3wdo3AdOnfjREuMy7jsawvCZRSEJWgNB1O5sJUkDcSeb6j4BvQQN4uVvZDnheOOCHNkgCyFJIUPV6Rxdc9E88aIw0EueZHX4fajwJbXluFEkL4pVgkK5shI4r78agfwUZEiU2zjJ25pKFtOpdUEr5QSmwb3XfTsn76TAQjGuQhgcqlK1JUpKHedwVuFKBBAvqQL7ew0D34Dk9n8Qk4Dz5CnPKEcS0pCUCvUVbiCq0hPUexHGkYctLH0iPCyRHcovpEoUohHFHcCnkkX3o6gj4eG9JAVjMw0gJWqnCkDekpUKN8EkUK4Jv2B0/GxmokhEuPiM2gt2E7lAqI4vckmjdjkc9eRoDRjk43JxH4eCSGtlvvmRRZJ282VcgDdfB7cjvyLi0penwXPD9RXiSp/wCosPbSSgVuJB+eOdRuojxpeT24jNO/Uhxt0j1JcBJsps8d6+DoZxcSfjmmfwjNrYT5hSUqO4kqs8g88gjr7jm70EEfD/0/6vhdyStRKy+Zadqir1GgFdL4H+vfRkTHhueyU+Enmj5yV+eZgIR6h6q3fc18HudRsY6C828fwzOshlO9IUtSd/NbU8/x2HTREBLDQZgtY/Ott/VNvBa7oKBFAnsjgWOlaDX1xpaQ6aWgAz6ULws5DjTzyVMqSWWPzuWK2j2J6X86xktDYS39PHzzhDqt3mJKRwFEEEJoAqrmu/vreS2Vvx1NtvLZUqvWjqOf+DWblqXgVIOQzE94ykrabISmmzQO6r5IA44JN1yTyECA1lvpIKfxaIWkhAdeSUqWkHmzXJoEE9iUHnjXMepEjHyoUhrNtBClyN5WsrUE0NoUUjr1Caqu/UBzikSYbeKTnJjjktH1CXw36g0UE1z1BroOfjroaZm4ciW7JOelxYziUBlDbDlfl5JsfPb9b0DpUpiSiO0qL4jbLG5HnNNUraQTyoiyOAOOOnXU+VeiLcjTNmaS460kpRHSQtKUOAWpABVfPtyNBQHGCHUQfE89Rba83Z5NWG0JBNq6mtvU/wD3qRrJQ8gxBSc7JZktLKfPUwAXNx4JIsAUaHJ9+osBG01Ej7IzbfiRLOwlSKO1I5FAJTRJIPA+D7aL8hpubFSZHiLa8lt1s+YopSVHosVSaoXf/keNTyJzTGbmvpyz4ZiqbVKjhtO0E7UdSb46mh37njQr+Qx7svfjvEUiGHSimg0pYUsqPICu5JojtoGz57Ay0xcpWbQFO7Gkx0OAABCeUjubSo8Dob7643HiyWFznJGeS5EcIoqVv2qUU+ni6IANDsE9RyeF5iI87Cc8WOJcZPl7FMWpHBvk2T9/j5NxnLNpWVK8aLDaUgm4qQkcnqa6ekj9uemgnx02DDkJeEjPulFEtPoUUrBtNkdOnqrrxddtFQU46HlI0sSMk4uf/UbS62ooBXxzx6TwBzzxqCXMa86Vlo+feZYL3kJaS2FUraglICjV+knkCrPvyTHy0PFzlRcjlFyZgO1bq26FCyE0k0K55rmq540FXMERczyHcnmCzHW5uT5SuFAFPCvagvse/Sxo85OA61EZTksugtGkuBCgX/Un8xrn257Xq6bz+KdjOSWpra2m9u9SSSE7jQv9a0KfF2FBFzKQQopcr0q2hJodySFccc0fiwAnyGX3kyzlMk21LQl2M1GC0gI2p63wDYPHHCul6rProa20FnxBmVuEpDfuuyeb6fHP+2tU/n8W1CRKXJSWHFhvd8kXz8UdStZLHtOfSodQ1sZ85Kfyp8ur3D4HF/fQUX10HG/V41eWn+epVX5ZJQbKiUmu+7nm6/fXUvR2Z8BKs/kVGQGnWkFJKXUqVwDxxdfHB1Zo8QYJsgszY485dnbxaiOqvvVanaz2LckNsInNFayAgbvzE1Ve93oLTS0tLQV3iJ7yMLLc+oMem+XUpsp5rj5+e3XVD9c+xiw4vxHD3uStqpLqUhLYSg7k7TxYIBIsd+e+tLkm3nYbiIyWFOGqD6SpB5F2B8azb34pGeisy04VlLijsbDCylaqF31qhuPUduetBC5PmDHKlnxHDdi3sURGSSTRO3p1quCO2lFmyClppjxNjkpAQEoDIT6RxwD71xVd/bRiFzF4hranCF1x0qUgoKWikAiwCbKgoDk9v01KI63Jjb7beITHbj2tSEpJDtHvX5Qen3OgEyk99tMVgeIIjUthSvqQGwSvgjlI6Af611rXFTH5qWokLOwdyoraFBxrcpTpsE8jk/5eo79eY2o05HmKdawTylkb1uncVEilKNniz2HHHbVlAj4gtobkxsSmSsLJ8hCNpCTRr+Aeet+2ggkzJCWJER3OwWp3nJ29ElCeCUkdbOhoU+YqeyXfEGOcaSAXAhohK0nk89LoXd8A9ObF7IjYhUpxEmNCU+4kuOBbSCVJSU2pVjsSnr8aikQsA5SHY+PJcBQKbRZFG+e3Hf8A30FS1mJKpyy5l8Z9J9QCi2yVLb9PCT72QO/T5FSBzKzUyHY2SxzbDbi1XVlKLVsKiOxTRP2PfpZ/huBjsFaomPDbKLUtbaDtSKFkkX/aP2GpAzhoj/kJbhMOrQG/KCUpKkquk7e9+Wqh/lPsdBQ/WZFthts5rDuECjaCtalWADQ+bs1x8VqyXMUXW5pmYxePSlIkFKCpRXtN7SOvVNDrX31IzA8PpWqCljHrdQmltqQhS6G0+q+f7h1/8ge+i0YvFKYLDUCEWd4WW0so27hwDVda76DMPPznXXE/jGELZcCkIcHCVBSlp4BBO0hPXrtvuRqwcTNECMVzcKHype9xbYLbqQCAkcg9as3+/TVsrEYk2hWOhjeKILCfVfxXx/GnKxmMcbbZMKIpDV+Wjyk0izZodrIvQZ5b+TW05G+v8OlaUFQttQTRsBV3Vj2/3rRcX8RYnNficrDFuj5pA2ueXRoC+118UDo1GFwLjaFNwYSkXSCEJq77fr/OpZOFxEmlSYUZYSEpG5IoAcAf6fsPbQU7fnyIUpt9eBD4SlLCo4TSSSQQd1iunH30sZAlCW29KcxTjDbqQn6dDYJUVK4J2fmFoIojm9WTmFwLaFKVDiIQnlSr2gUbu/gnn76kRjMNGSIyY8ZtLbzTwbvou6bV162mh9tBbaWlpaAXJOyWYa3ITbbjySkhDi9oIsXz24vVCtzIZNS2cph8c8w2SFJMoHZaVBV9eqVAVQ4J99XGfaD2KebVDXMSSm2EOFClDcOhHt1+arWPfxoWj0eG8k0rclRqVv3BP9pCrHNaC2y0NCI8JDPh2NLbNo2hyw0Cr0jgcg2eegvnvqJqO/Fiu7fDMFlDtB0fVAciq3Gvf59tCqDMKDJZcwOSbjPON8qlL3WDYJO4kUT2/kch5xsRMFiQnA5QPOOFK2W3ikpIs7j6uQb+dBK5iWhHQtHhOEuUFq3sCQBtSLShV13A9h7aZOwyWpC2onhKG/GCANy5NbgEn07a45JHfvxrjLTcaG4yjw/lfKfaG5CXiSnizSru7A9vfudNbDDDMpprBZ9SZCNjh8y+ASRXq4JJPTnnQFZCHNcyM0N4ZhxuUx5DjyX9iylaUJPPPSjzXO0aY7jGXGIpj+G46vMP9VIcCgwrzCVXRG4hQs97+1abHjNQERchHxGTLiXFpUypwqWBtPqq6IPQXXXtZsWK/FQzLbh4fMOIccAcBWSoqTaq68eogEd7J7mwLdjmOrIY+F4bcDS0BCnGXCjzEgmgCQR09jfPxwZJbkOLiTHsEZExpkHzA/sKDyCkcn/X+776r4WLhylGOY+bjFwKIcddUUJIIo315u+ew+NLBxWG8ggqgZZt5ouOBzzFFpZTY5uuVUCB0HHTpoCXceieJUuZ4aUZB2q2rlf9wmkmjdCgkdu37wMNuxVPqheFlocdRTgVKC7Td1tJ71/P3qGEhhE4TTC8RFRd8xDS6CR6U8EbuQKvn379dNS5AlvOvtw88QpakqWgpokKPAIJuiSOTxyPcELL6FpGShPo8NuBw+UpbyHwAyqyDYBG7aOT7g99MZx7bKn5owL/ANXHlKUyEyVJD3qNKA3EVQHB4+NBMzYsJt2O5HzZVMUpIDhs7RZtNgHoTwAf1FnVgyywHURW05jZkWULUtalJDIG41dcKPQg+/zyAgiR5L7i/wDDUsuqcClFUvmyaCr3e3PHYn356mAhnCLSx4flhT62232PPJJSgg2CV8dT37c3xcPmtKUw35WfisRmkMNpZbIJPPJI4I4IPFcJPcaIxUONMC/pHc62sI3BD61Nov2sp7/7970DfwaIiY1H/BZ3kqKFJdRJUA3YF7vXzV9BY41OmM3O8QmRJwc5spdGyQXPTaCKURu6dK47H3OuLlRvrmZEr8XakRv6expKlpXSq5O3kGrPbvpQXEZDJIXDlZvd5vnLbeJabCN5scpoizW3rVe2g12lrmloK3xEQMQ+pRfCUlClFhwoWAFAmiAf1+L1m/qoGXGNisrzJSUhrzDwlSQPzLNEE/7m+RxpPEflDEP+fKcit2i3m0qUpPrT2Tyb6frzxqpx0hKoEl1vxEXIy/6KHVMBBYcA/t7dD0I9udBVFvGqj+UJHiIMlJSWUscbT/lCO3+3uNWrGTjnGMrdOYR5bqm1HaorJ/MbNcj2I/TjnQqsgr6B8oz8hSYTyfOkCOBaVq2gckWEkHn/AG0yRlY7q0lrxU8w2EAbRDVwQBZKiLs8mj7kc1oIG24UOGwuNOz6YxbWlISkkpUk1ewJ689e9fJ1LLEWHIUl/LeIiW1A2hClAWLPRPPHWv26a6w6Z3/x/F7m9kVuMcA+oAjvR4HtxfbmzJct5zKs4tGaER9CCkgIClPG0qSQD/luzfXtWgqi/F80MnL+JFk1dtkBI5o8jpYPOraNlmIKMeFSMvJbkWgKeZJIo7bUNl8m/sOTxoXz7mJbb8WIEpS/I9URJKyCPSOnv245vXJEt1h55t7xkhstLKFpVESNihzRN9rH3Ggc6lnGonY6e/k1NPJCg7XmVzyU7RxuNk3/AKdBvqWnCt38czrKRuFlk0fkAp6UbHHHeyDqwZmqyhZag+JA262yC80WE7yU/mUaPHVNge3zw918nHREu+JGN8lxLrT4bSnzkDbwKPQkjv8A3VoOZJlcrfkRKnsKZZ2rajrTuDZ5318gXXXj7aCjTY7U1rZmsm7SgPJWwsJXRrb6vc9/jrzz1GR4tHjGIorok+Unn8tDr05/XdoyVOdYjojv5+OxJWjzUvuMpShaFGk1Z6ggfof1ASzlluEXpUuShCn/ADPNSErMQ0B5fpNnkkcX1PTrqsdzEV6AiKvOS2FIBK31M2py+QCBz6Qa9iLPtRLUmc4y6tnxJALbRAePkJ9JUri/YnoL7+/aQOiW9FljN452PCaQqXSUlNmrX7JvaaPazXvoGhnIpimSc1N2IIKk+U1uDZN763cJ22efVQPF6Fk5eE4Ifk+InUutt7fOSwVecb9vft0/XRTWUUmRM3Z7GLC26apIBQrjbuNc9enyP1ZIfycRxTcnxDikOorclxsDqB1HXnrxXXQCQFyZ/lpR4keW8Rue8lI2tp59VqKeOU9Ae3Xrqxx0wHMIif4iL7jS1JXHVGACiCUkbvgiuvWvjUEjJvOuIZRmsSEeQkOKUUKDjlr4r24Tz0/NQ9n4d+X+Itok5vGyUE0UhB3LN8bTwL7d+133DW6WlpaATKsSJOPeZiPBh5YpLhF7eea+auj2OqWXJkYpeOOQyzDSj5gfV5JCHQClRPsmkhXJ6A32OrzIrktxFqhBkv2naH1FKOouyPi/11mS7kcgEOyG8JJaB2hLhIAsg8E/A/Wh7aCVqTlFZl1leTx6WA4HNi2xucZ9KrSfhNgk376GZddl5ZLzOYw6h5pbQ35aQ4UeYPSO5sII44PXnRMiFmENwFR4+OXJQx5chagkK5SQa46flquKu+gBa4iW0tCoWOxLgYS2px5whBDoTZr97B/zfJ0DHshJjyJDcPM4RmPvVsSeqTZ4URwTfXvpNO5lUkiPmMK86tfpSo2Sa6AAWBwTXJ686i+iyLbiQ3gcWtSt6y4tW6lEk0VEk2d3+oHAGnGJPjSW5CMNiUltRU2AUhW49CD1vjt7/poJIch9qDPcRPxzktD/AJinEtqXQsWSAATxtAIBHGp5D0sFhDc3DCcpOyRvJIUoHih25NduT9tNjRJK8W4sYHGtyJJSHWeE70VZ3fN0Kvj9OVAxalyUIn4HFtNBW8rbpRSoCwQPe60Aq8nPiy1MyMlh23h/Z5KwCObPT/KrvxQvk6ml5KWnyExpOHUppptLi1HcgOqXtIATagCdvx+2mLh5R94vyPD2IccKSfUsKJJIJG49rJPT+35GoQ0tuUxHm+GsY204oFboKQnlVHk8bqtW3m+nudAS59cHvKMjAi0ocG5B/ISKIPQ3Sh+gOrLHvNvRFP5dzFuFFf1WiNiU0ODu6c3350HMxipq5IewOOPlNLTDeUUrsprywRwQD1+K0M7Ckhh2OPCOPWyslxSPPbCXHKNGq6m6v5/UhfIdxKlLZaMQ+bt3JQlJC7JAuhz0/wCWNSoYxyUrDbUVKVgJXtSmlDsD76z06C7EyrLuLwUILW2SHN6UqCuCeO9G7A6mjelMh+Q9MgwfDkR6M4QtaQ6keYaPrKevWx+h59gvfo8W24HgzFSokICtqQLHIr57664zi5D5LjUNx9R9W4IKiRX68WP41SCKpX/SPeGEphuSN7hRIBFlNFZTx9uuo2MOynPPp/BGBHjjey6FHcogJUm/Vx6isdO1/cLcY7BxymOuNC3OFSkpcQkk1ZPXsLPHYfbUreNwrMhpDcKAh7/uNhLKAr0keocXwSn+NZtcJEqW4474SKnXFqLqjNvk0SSPkfHYdOxOKYTIkQmxgHY0eE6sNrEpVNneq+LF8pB5uweL0Gu0tLS0AGeYMnFvNJhomKVtplwgJJ3Agm/br+mskvDOubVveFEKUjcqm5KEhZ54PqPBofqR7a3h66Q0GadjVOYmR8AVPLZ8tbxcSlTIrbto9eB1+R86qFYqOzJXEj+E1yfpghtLypOzcB0V7XXPHc81zre64NBjMVAWlpEF3w2WY7jo89Xm+mgCEkJ3WB0H78ahOLYadOzwetV7gVpkmyLHPvzX7D7A7rS0GNRim2PppcPw+43IQ44ShMghaaJqjdeqyeft9g3IAkyHnpvhN1S31FS/LkKB9VXfNE2T7a32loMfi464kOU8nCSm31ANqbDpAeSpSua/ygnmh10NOxMaNIQxF8PzXUNgJLiZTgSUkc16uoNWT2Hc0NbnXNBiITgTEcjteHcl9I/tUlP1ClCxXPPKegFA0dvtRPfwmI+lb/4NlWfKUlRaL6re3BSSPzcbbBNHtx87fXNBiGMXDfYlOvYXLsrQNyW/qF2vcSKTR4IB6Dp++nSqluo+qwmZV5bYbS8l0hZHJ5qgTyR/vwRttLQZCGlvHRBNZh5dT6rZcYbWpakAblA0vr25F9QOg1Jklxmc0ZSMflXJKfLJcZG1pQ4PPPqruOTwfnWq0hoMPDjxpk5pIi5qI6+VF1xxwpCFUFUDzft8c+/OlcxQdnsy3JkkraCNoSvaFVuvcBwb3dgOg1aaWg5pa7paD//Z"/>
          <p:cNvSpPr>
            <a:spLocks noChangeAspect="1" noChangeArrowheads="1"/>
          </p:cNvSpPr>
          <p:nvPr/>
        </p:nvSpPr>
        <p:spPr bwMode="auto">
          <a:xfrm>
            <a:off x="155575" y="-693738"/>
            <a:ext cx="11620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46640" cy="865240"/>
          </a:xfrm>
        </p:spPr>
        <p:txBody>
          <a:bodyPr/>
          <a:lstStyle/>
          <a:p>
            <a:r>
              <a:rPr lang="es-MX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Pruebas de computador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077200" cy="1499616"/>
          </a:xfrm>
        </p:spPr>
        <p:txBody>
          <a:bodyPr/>
          <a:lstStyle/>
          <a:p>
            <a:r>
              <a:rPr lang="es-MX" dirty="0" smtClean="0"/>
              <a:t>Los resultados son los esperados y podemos ver nuestro video en nuestro blog o servidor favorito.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38100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077200" cy="721224"/>
          </a:xfrm>
        </p:spPr>
        <p:txBody>
          <a:bodyPr/>
          <a:lstStyle/>
          <a:p>
            <a:r>
              <a:rPr lang="es-MX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Documentación externa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Una vez subidos nuestros videos  se siguen las recomendaciones del servidor para que en determinado momento  no cancelen nuestra cuenta o bloquen nuestros videos.</a:t>
            </a:r>
            <a:endParaRPr lang="es-MX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7590928" cy="210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077200" cy="792088"/>
          </a:xfrm>
        </p:spPr>
        <p:txBody>
          <a:bodyPr/>
          <a:lstStyle/>
          <a:p>
            <a:r>
              <a:rPr lang="es-MX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DEFINICION DEL PROBLEMA</a:t>
            </a:r>
            <a:endParaRPr lang="es-MX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27584" y="191683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Subir los videos realizados por ti a internet. </a:t>
            </a:r>
            <a:endParaRPr lang="es-MX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23875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560840" cy="1673352"/>
          </a:xfrm>
        </p:spPr>
        <p:txBody>
          <a:bodyPr/>
          <a:lstStyle/>
          <a:p>
            <a:r>
              <a:rPr lang="es-MX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ANALISIS DEL PROBLEMA</a:t>
            </a:r>
            <a:endParaRPr lang="es-MX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8077200" cy="707528"/>
          </a:xfrm>
        </p:spPr>
        <p:txBody>
          <a:bodyPr/>
          <a:lstStyle/>
          <a:p>
            <a:r>
              <a:rPr lang="es-MX" dirty="0" smtClean="0"/>
              <a:t>Como queremos subir el  video iniciamos primero por registrarnos para obtener una cuenta en el portal de nuestro agrado.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540849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128792" cy="1673352"/>
          </a:xfrm>
        </p:spPr>
        <p:txBody>
          <a:bodyPr/>
          <a:lstStyle/>
          <a:p>
            <a:pPr algn="ctr"/>
            <a:r>
              <a:rPr lang="es-MX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SELECCIÓN DE LA MEJOR ALTERNATIVA</a:t>
            </a:r>
            <a:endParaRPr lang="es-MX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077200" cy="923552"/>
          </a:xfrm>
        </p:spPr>
        <p:txBody>
          <a:bodyPr/>
          <a:lstStyle/>
          <a:p>
            <a:r>
              <a:rPr lang="es-MX" dirty="0" smtClean="0"/>
              <a:t>Que beneficios nos proporciona  cada portal para una mejor solución.</a:t>
            </a:r>
            <a:endParaRPr lang="es-MX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29000"/>
            <a:ext cx="5803938" cy="280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4824536" cy="936104"/>
          </a:xfrm>
        </p:spPr>
        <p:txBody>
          <a:bodyPr/>
          <a:lstStyle/>
          <a:p>
            <a:r>
              <a:rPr lang="es-MX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DIAGRAMACION</a:t>
            </a:r>
            <a:endParaRPr lang="es-MX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077200" cy="1512168"/>
          </a:xfrm>
        </p:spPr>
        <p:txBody>
          <a:bodyPr>
            <a:normAutofit/>
          </a:bodyPr>
          <a:lstStyle/>
          <a:p>
            <a:r>
              <a:rPr lang="es-MX" dirty="0" smtClean="0"/>
              <a:t>Llenar un formulario que incluye: título del video, descripción, categoría (comedia, deportes, educación, etcétera), etiquetas (palabras clave que se relacionan con el video: “chistoso”, “divertido”, “animales”, “cine mudo”, las que el usuario quiera).  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48594"/>
            <a:ext cx="4608512" cy="400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6768752" cy="936104"/>
          </a:xfrm>
        </p:spPr>
        <p:txBody>
          <a:bodyPr/>
          <a:lstStyle/>
          <a:p>
            <a:r>
              <a:rPr lang="es-MX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Prueba de escritorio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77200" cy="851544"/>
          </a:xfrm>
        </p:spPr>
        <p:txBody>
          <a:bodyPr/>
          <a:lstStyle/>
          <a:p>
            <a:r>
              <a:rPr lang="es-MX" dirty="0" smtClean="0"/>
              <a:t>Seleccionar el video (es igual a como se “adjuntan” los archivos en un correo electrónico).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7625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4392488" cy="936104"/>
          </a:xfrm>
        </p:spPr>
        <p:txBody>
          <a:bodyPr/>
          <a:lstStyle/>
          <a:p>
            <a:r>
              <a:rPr lang="es-MX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codificacion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De acuerdo con el manual de usuario: “YouTube puede aceptar casi cualquier formato de video para las subidas”, sin embargo es recomendable usar el formato de video MPEG4. La duración máxima es de 10 minutos y el tamaño no debe ser mayor a 1 GB. </a:t>
            </a:r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2016224" cy="245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4894312" cy="865240"/>
          </a:xfrm>
        </p:spPr>
        <p:txBody>
          <a:bodyPr/>
          <a:lstStyle/>
          <a:p>
            <a:r>
              <a:rPr lang="es-MX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transcripcion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 Independientemente del formato en el que fue subido, YouTube procesa todos los videos y los convierte al formato Adobe Flash Video (cuyos altos niveles de compresión hacen que el archivo sea más “ligero” a la hora se subirse y reproducirse). El tiempo de procesamiento varía dependiendo del tamaño y formato del video original y puede durar entre unos minutos y ocho horas. 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38525"/>
            <a:ext cx="455295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3238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Flecha derecha"/>
          <p:cNvSpPr/>
          <p:nvPr/>
        </p:nvSpPr>
        <p:spPr>
          <a:xfrm>
            <a:off x="4860032" y="4509120"/>
            <a:ext cx="72008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260648"/>
            <a:ext cx="4102224" cy="793232"/>
          </a:xfrm>
        </p:spPr>
        <p:txBody>
          <a:bodyPr/>
          <a:lstStyle/>
          <a:p>
            <a:r>
              <a:rPr lang="es-MX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compilacion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8077200" cy="1499616"/>
          </a:xfrm>
        </p:spPr>
        <p:txBody>
          <a:bodyPr/>
          <a:lstStyle/>
          <a:p>
            <a:r>
              <a:rPr lang="es-MX" dirty="0" smtClean="0"/>
              <a:t>Una vez procesado se checan los posibles errores que surgieran en la ejecucion de nuestro video.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81400"/>
            <a:ext cx="410527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4464496" cy="111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383</TotalTime>
  <Words>272</Words>
  <Application>Microsoft Office PowerPoint</Application>
  <PresentationFormat>Presentación en pantalla (4:3)</PresentationFormat>
  <Paragraphs>33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Módulo</vt:lpstr>
      <vt:lpstr>Diapositiva 1</vt:lpstr>
      <vt:lpstr>DEFINICION DEL PROBLEMA</vt:lpstr>
      <vt:lpstr>ANALISIS DEL PROBLEMA</vt:lpstr>
      <vt:lpstr>SELECCIÓN DE LA MEJOR ALTERNATIVA</vt:lpstr>
      <vt:lpstr>DIAGRAMACION</vt:lpstr>
      <vt:lpstr>Prueba de escritorio</vt:lpstr>
      <vt:lpstr>codificacion</vt:lpstr>
      <vt:lpstr>transcripcion</vt:lpstr>
      <vt:lpstr>compilacion</vt:lpstr>
      <vt:lpstr>Pruebas de computador</vt:lpstr>
      <vt:lpstr>Documentación externa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pako</cp:lastModifiedBy>
  <cp:revision>40</cp:revision>
  <dcterms:created xsi:type="dcterms:W3CDTF">2010-09-28T22:03:31Z</dcterms:created>
  <dcterms:modified xsi:type="dcterms:W3CDTF">2011-06-23T01:29:23Z</dcterms:modified>
</cp:coreProperties>
</file>